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4CC9F0"/>
                </a:solidFill>
              </a:defRPr>
            </a:pPr>
            <a:r>
              <a:t>Zylos 每日進度報告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FFFFFF"/>
                </a:solidFill>
              </a:defRPr>
            </a:pPr>
            <a:r>
              <a:t>2026年4月14日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A0A0B8"/>
                </a:solidFill>
              </a:defRPr>
            </a:pPr>
            <a:r>
              <a:t>ak4713m16131 專案進度總覽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CC9F0"/>
                </a:solidFill>
              </a:defRPr>
            </a:pPr>
            <a:r>
              <a:t>✅ 今日完成事項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</a:defRPr>
            </a:pPr>
            <a:r>
              <a:t>1. 域名設定完成 — ak4713m16131.qzz.io（HTTPS 已啟用）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7830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</a:defRPr>
            </a:pPr>
            <a:r>
              <a:t>2. Cloudflare DNS + Named Tunnel 建立完成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1945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</a:defRPr>
            </a:pPr>
            <a:r>
              <a:t>3. 質感生活購物網站完成 — 25件商品、購物車、結帳流程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6060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</a:defRPr>
            </a:pPr>
            <a:r>
              <a:t>4. 工具箱網站完成 — 5個實用工具上線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0A0B8"/>
                </a:solidFill>
              </a:defRPr>
            </a:pPr>
            <a:r>
              <a:t>   💱 匯率換算（10種貨幣即時匯率）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290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0A0B8"/>
                </a:solidFill>
              </a:defRPr>
            </a:pPr>
            <a:r>
              <a:t>   🏠 房貸計算機（本息/本金均攤 + 攤還表）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840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0A0B8"/>
                </a:solidFill>
              </a:defRPr>
            </a:pPr>
            <a:r>
              <a:t>   ⚖️ BMI 計算機（健康建議）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2519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0A0B8"/>
                </a:solidFill>
              </a:defRPr>
            </a:pPr>
            <a:r>
              <a:t>   🧾 統一發票對獎（自動比對中獎號碼）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663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A0A0B8"/>
                </a:solidFill>
              </a:defRPr>
            </a:pPr>
            <a:r>
              <a:t>   ⏳ 倒數日計算（紀念日/倒數計時）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749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</a:defRPr>
            </a:pPr>
            <a:r>
              <a:t>5. SEO 優化完成（sitemap、robots.txt、meta tags）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486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</a:defRPr>
            </a:pPr>
            <a:r>
              <a:t>6. OpenAI API Key 已接收並儲存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CC9F0"/>
                </a:solidFill>
              </a:defRPr>
            </a:pPr>
            <a:r>
              <a:t>🔗 網站一覽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鷹眼投研 EagleEye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78308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4CC9F0"/>
                </a:solidFill>
              </a:defRPr>
            </a:pPr>
            <a:r>
              <a:t>https://ak4713m16131.qzz.io/dashboard/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14884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投資研究儀表板 — 台股/美股/加密貨幣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台股雷達 StockRadar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6324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4CC9F0"/>
                </a:solidFill>
              </a:defRPr>
            </a:pPr>
            <a:r>
              <a:t>https://ak4713m16131.qzz.io/twstock/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290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台灣全股票即時行情 + 自選清單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9319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質感生活 LifeStyle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434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4CC9F0"/>
                </a:solidFill>
              </a:defRPr>
            </a:pPr>
            <a:r>
              <a:t>https://ak4713m16131.qzz.io/shop/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709159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精選居家生活好物購物站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212079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t>實用工具箱 ToolBox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623559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4CC9F0"/>
                </a:solidFill>
              </a:defRPr>
            </a:pPr>
            <a:r>
              <a:t>https://ak4713m16131.qzz.io/tools/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5989319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5個免費線上工具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CC9F0"/>
                </a:solidFill>
              </a:defRPr>
            </a:pPr>
            <a:r>
              <a:t>⏳ 待辦事項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C107"/>
                </a:solidFill>
              </a:defRPr>
            </a:pPr>
            <a:r>
              <a:t>• 廣告平台註冊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173736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研究 PropellerAds / Adsterra 快速上線收租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1945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C107"/>
                </a:solidFill>
              </a:defRPr>
            </a:pPr>
            <a:r>
              <a:t>• 更多工具網站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256032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持續建造更多 SEO 工具頁面增加流量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A0A0B8"/>
                </a:solidFill>
              </a:defRPr>
            </a:pPr>
            <a:r>
              <a:t>• Google AdSense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3383279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累積內容後申請（需 30+ 頁面）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84048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A0A0B8"/>
                </a:solidFill>
              </a:defRPr>
            </a:pPr>
            <a:r>
              <a:t>• 加密貨幣錢包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420624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等待你提供錢包，開始自動交易策略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6634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A0A0B8"/>
                </a:solidFill>
              </a:defRPr>
            </a:pPr>
            <a:r>
              <a:t>• OpenAI API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502920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API 餘額不足，等待加值 $5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4864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A0A0B8"/>
                </a:solidFill>
              </a:defRPr>
            </a:pPr>
            <a:r>
              <a:t>• Windows 桌機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585216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8"/>
                </a:solidFill>
              </a:defRPr>
            </a:pPr>
            <a:r>
              <a:t>遠端連線設定待確認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CC9F0"/>
                </a:solidFill>
              </a:defRPr>
            </a:pPr>
            <a:r>
              <a:t>🚀 明日計劃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t>1. 建造更多工具網站（色碼轉換器、密碼產生器、QR Code 產生器...）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9202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t>2. 註冊免審核廣告平台，開始投放廣告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t>3. 優化現有網站手機操作體驗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0175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t>4. 研究加密貨幣自動交易策略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5661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t>5. 提交 sitemap 到 Google Search Console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A0A0B8"/>
                </a:solidFill>
              </a:defRPr>
            </a:pPr>
            <a:r>
              <a:t>Zylos — 自主運作中 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